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09860"/>
          </a:xfrm>
          <a:custGeom>
            <a:avLst/>
            <a:gdLst/>
            <a:ahLst/>
            <a:cxnLst/>
            <a:rect r="r" b="b" t="t" l="l"/>
            <a:pathLst>
              <a:path h="10309860" w="18288000">
                <a:moveTo>
                  <a:pt x="0" y="0"/>
                </a:moveTo>
                <a:lnTo>
                  <a:pt x="18288000" y="0"/>
                </a:lnTo>
                <a:lnTo>
                  <a:pt x="18288000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1" y="0"/>
                </a:lnTo>
                <a:lnTo>
                  <a:pt x="18328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1" y="0"/>
                </a:lnTo>
                <a:lnTo>
                  <a:pt x="18328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267" y="5464246"/>
            <a:ext cx="514383" cy="5143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0F5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8467" lIns="8467" bIns="8467" rIns="8467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359" y="0"/>
            <a:ext cx="18360359" cy="10264140"/>
          </a:xfrm>
          <a:custGeom>
            <a:avLst/>
            <a:gdLst/>
            <a:ahLst/>
            <a:cxnLst/>
            <a:rect r="r" b="b" t="t" l="l"/>
            <a:pathLst>
              <a:path h="10264140" w="18360359">
                <a:moveTo>
                  <a:pt x="0" y="0"/>
                </a:moveTo>
                <a:lnTo>
                  <a:pt x="18360359" y="0"/>
                </a:lnTo>
                <a:lnTo>
                  <a:pt x="18360359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7" r="0" b="-19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DAGzsMDKxzk</dc:identifier>
  <dcterms:modified xsi:type="dcterms:W3CDTF">2011-08-01T06:04:30Z</dcterms:modified>
  <cp:revision>1</cp:revision>
  <dc:title>Copia de Semana15.09</dc:title>
</cp:coreProperties>
</file>